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058" r:id="rId2"/>
    <p:sldId id="5065" r:id="rId3"/>
    <p:sldId id="5067" r:id="rId4"/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72920-FBA3-4CB0-939B-E49517C87DCA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68503-8EF6-4D0A-BFC2-1DD71C58E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4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4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4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o Content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EC82A8-E32A-410E-8F50-5C0620C3CB22}"/>
              </a:ext>
            </a:extLst>
          </p:cNvPr>
          <p:cNvGrpSpPr/>
          <p:nvPr userDrawn="1"/>
        </p:nvGrpSpPr>
        <p:grpSpPr>
          <a:xfrm>
            <a:off x="0" y="368300"/>
            <a:ext cx="9639300" cy="631596"/>
            <a:chOff x="0" y="356985"/>
            <a:chExt cx="13017500" cy="9508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3DECA2-55DC-440F-8C2F-408BD0086FC7}"/>
                </a:ext>
              </a:extLst>
            </p:cNvPr>
            <p:cNvSpPr/>
            <p:nvPr userDrawn="1"/>
          </p:nvSpPr>
          <p:spPr>
            <a:xfrm>
              <a:off x="0" y="356985"/>
              <a:ext cx="12407322" cy="950822"/>
            </a:xfrm>
            <a:prstGeom prst="rect">
              <a:avLst/>
            </a:prstGeom>
            <a:solidFill>
              <a:srgbClr val="015392"/>
            </a:solidFill>
            <a:ln>
              <a:noFill/>
            </a:ln>
          </p:spPr>
          <p:txBody>
            <a:bodyPr vert="horz" lIns="137160" tIns="68580" rIns="137160" bIns="68580" rtlCol="0" anchor="ctr">
              <a:normAutofit fontScale="92500" lnSpcReduction="20000"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buNone/>
              </a:pPr>
              <a:endParaRPr lang="en-US" sz="48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B6568A7-4B43-447B-AB4E-211C322C63CE}"/>
                </a:ext>
              </a:extLst>
            </p:cNvPr>
            <p:cNvSpPr/>
            <p:nvPr userDrawn="1"/>
          </p:nvSpPr>
          <p:spPr>
            <a:xfrm flipV="1">
              <a:off x="12407323" y="356985"/>
              <a:ext cx="610177" cy="950822"/>
            </a:xfrm>
            <a:prstGeom prst="triangle">
              <a:avLst>
                <a:gd name="adj" fmla="val 0"/>
              </a:avLst>
            </a:prstGeom>
            <a:solidFill>
              <a:srgbClr val="015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500D7EA-1F42-4391-A1CC-B752CFC8F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2" y="210526"/>
            <a:ext cx="938233" cy="938233"/>
          </a:xfrm>
          <a:prstGeom prst="rect">
            <a:avLst/>
          </a:prstGeom>
        </p:spPr>
      </p:pic>
      <p:pic>
        <p:nvPicPr>
          <p:cNvPr id="16" name="Picture 2" descr="VNPT | CAS – Central Authentication Service">
            <a:extLst>
              <a:ext uri="{FF2B5EF4-FFF2-40B4-BE49-F238E27FC236}">
                <a16:creationId xmlns:a16="http://schemas.microsoft.com/office/drawing/2014/main" id="{A23B047D-420F-4878-9817-43D9C287A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07" b="9116"/>
          <a:stretch/>
        </p:blipFill>
        <p:spPr bwMode="auto">
          <a:xfrm>
            <a:off x="9427052" y="381000"/>
            <a:ext cx="2764948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43FAA5D-6D90-493A-B427-5E3541FC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56" y="381000"/>
            <a:ext cx="7681411" cy="618896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39BF185B-4AA2-4590-ACC0-8631A99A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83" y="6310312"/>
            <a:ext cx="1904987" cy="54768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D8C43DC-7335-44F6-99BA-8259E41C05D2}" type="datetime1">
              <a:rPr lang="en-US" smtClean="0"/>
              <a:pPr/>
              <a:t>08/05/2024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64FCA02-090E-41A8-A61A-A1335BF0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784" y="6310312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dirty="0"/>
              <a:t>ĐỀ XUẤT CHUYỂN ĐỔI SỐ CHO HỘI NÔNG DÂN VIỆT NAM</a:t>
            </a:r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938D5F3-AF7D-4923-9D07-E3097E121B84}"/>
              </a:ext>
            </a:extLst>
          </p:cNvPr>
          <p:cNvSpPr txBox="1">
            <a:spLocks/>
          </p:cNvSpPr>
          <p:nvPr userDrawn="1"/>
        </p:nvSpPr>
        <p:spPr>
          <a:xfrm>
            <a:off x="10693400" y="6310312"/>
            <a:ext cx="100330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defPPr>
              <a:defRPr lang="en-US"/>
            </a:defPPr>
            <a:lvl1pPr marL="0" algn="r" defTabSz="914400" rtl="0" eaLnBrk="1" latinLnBrk="0" hangingPunct="1">
              <a:defRPr sz="1867" kern="12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8E25B1-5164-4F11-B691-B3A22957CE67}" type="slidenum">
              <a:rPr lang="en-US" sz="12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23950" y="6226234"/>
            <a:ext cx="4771506" cy="83127"/>
          </a:xfrm>
          <a:prstGeom prst="rect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2"/>
          <p:cNvSpPr/>
          <p:nvPr userDrawn="1"/>
        </p:nvSpPr>
        <p:spPr>
          <a:xfrm>
            <a:off x="387383" y="6263642"/>
            <a:ext cx="11208873" cy="45719"/>
          </a:xfrm>
          <a:prstGeom prst="rect">
            <a:avLst/>
          </a:prstGeom>
          <a:solidFill>
            <a:srgbClr val="0070C0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2404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5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0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5F70-56D1-4E36-ADFB-B9C0405CCB82}" type="datetimeFigureOut">
              <a:rPr lang="en-US" smtClean="0"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0A34-D0CD-4497-BF2A-DF1B2D4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62BB-501A-43D4-A387-FF0ECD04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Hướng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Dẫn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Đăng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Ký</a:t>
            </a:r>
            <a:r>
              <a:rPr lang="en-US" sz="3200" b="1" dirty="0">
                <a:solidFill>
                  <a:srgbClr val="FFFFFF"/>
                </a:solidFill>
              </a:rPr>
              <a:t> CKS VNPT SMARTCA</a:t>
            </a:r>
            <a:endParaRPr lang="en-US" sz="3200" b="1" dirty="0"/>
          </a:p>
        </p:txBody>
      </p:sp>
      <p:sp>
        <p:nvSpPr>
          <p:cNvPr id="41" name="Date Placeholder 17">
            <a:extLst>
              <a:ext uri="{FF2B5EF4-FFF2-40B4-BE49-F238E27FC236}">
                <a16:creationId xmlns:a16="http://schemas.microsoft.com/office/drawing/2014/main" id="{76267738-0301-4244-BA42-5FAFBDEC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83" y="6310312"/>
            <a:ext cx="1904987" cy="547688"/>
          </a:xfrm>
        </p:spPr>
        <p:txBody>
          <a:bodyPr/>
          <a:lstStyle/>
          <a:p>
            <a:pPr defTabSz="91444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914446">
                <a:defRPr/>
              </a:pPr>
              <a:t>08/05/2024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878A2C-5226-4B65-8D7B-1C285B19C3B1}"/>
              </a:ext>
            </a:extLst>
          </p:cNvPr>
          <p:cNvSpPr txBox="1"/>
          <p:nvPr/>
        </p:nvSpPr>
        <p:spPr>
          <a:xfrm>
            <a:off x="373840" y="354180"/>
            <a:ext cx="68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3EA3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3420"/>
            <a:ext cx="12192000" cy="50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1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62BB-501A-43D4-A387-FF0ECD04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Hướng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Dẫn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Đăng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Ký</a:t>
            </a:r>
            <a:r>
              <a:rPr lang="en-US" sz="3200" b="1" dirty="0">
                <a:solidFill>
                  <a:srgbClr val="FFFFFF"/>
                </a:solidFill>
              </a:rPr>
              <a:t> CKS VNPT SMARTCA</a:t>
            </a:r>
            <a:endParaRPr lang="en-US" sz="3200" b="1" dirty="0"/>
          </a:p>
        </p:txBody>
      </p:sp>
      <p:sp>
        <p:nvSpPr>
          <p:cNvPr id="41" name="Date Placeholder 17">
            <a:extLst>
              <a:ext uri="{FF2B5EF4-FFF2-40B4-BE49-F238E27FC236}">
                <a16:creationId xmlns:a16="http://schemas.microsoft.com/office/drawing/2014/main" id="{76267738-0301-4244-BA42-5FAFBDEC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83" y="6310312"/>
            <a:ext cx="1904987" cy="547688"/>
          </a:xfrm>
        </p:spPr>
        <p:txBody>
          <a:bodyPr/>
          <a:lstStyle/>
          <a:p>
            <a:pPr defTabSz="91444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914446">
                <a:defRPr/>
              </a:pPr>
              <a:t>08/05/2024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878A2C-5226-4B65-8D7B-1C285B19C3B1}"/>
              </a:ext>
            </a:extLst>
          </p:cNvPr>
          <p:cNvSpPr txBox="1"/>
          <p:nvPr/>
        </p:nvSpPr>
        <p:spPr>
          <a:xfrm>
            <a:off x="373840" y="354180"/>
            <a:ext cx="68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3EA3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24014-B69D-AA5A-8D8E-CD009666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4080"/>
            <a:ext cx="12191999" cy="50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2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62BB-501A-43D4-A387-FF0ECD04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Hướng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Dẫn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Đăng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Ký</a:t>
            </a:r>
            <a:r>
              <a:rPr lang="en-US" sz="3200" b="1" dirty="0">
                <a:solidFill>
                  <a:srgbClr val="FFFFFF"/>
                </a:solidFill>
              </a:rPr>
              <a:t> CKS VNPT SMARTCA</a:t>
            </a:r>
            <a:endParaRPr lang="en-US" sz="3200" b="1" dirty="0"/>
          </a:p>
        </p:txBody>
      </p:sp>
      <p:sp>
        <p:nvSpPr>
          <p:cNvPr id="41" name="Date Placeholder 17">
            <a:extLst>
              <a:ext uri="{FF2B5EF4-FFF2-40B4-BE49-F238E27FC236}">
                <a16:creationId xmlns:a16="http://schemas.microsoft.com/office/drawing/2014/main" id="{76267738-0301-4244-BA42-5FAFBDEC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83" y="6310312"/>
            <a:ext cx="1904987" cy="547688"/>
          </a:xfrm>
        </p:spPr>
        <p:txBody>
          <a:bodyPr/>
          <a:lstStyle/>
          <a:p>
            <a:pPr defTabSz="91444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914446">
                <a:defRPr/>
              </a:pPr>
              <a:t>08/05/2024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878A2C-5226-4B65-8D7B-1C285B19C3B1}"/>
              </a:ext>
            </a:extLst>
          </p:cNvPr>
          <p:cNvSpPr txBox="1"/>
          <p:nvPr/>
        </p:nvSpPr>
        <p:spPr>
          <a:xfrm>
            <a:off x="373840" y="354180"/>
            <a:ext cx="68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3EA3F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C10A9-8C34-1A40-135D-BA2AE9DEC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158"/>
            <a:ext cx="12192000" cy="51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2" y="104119"/>
            <a:ext cx="467458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20728902" flipV="1">
            <a:off x="6671603" y="4647828"/>
            <a:ext cx="1448558" cy="5077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428" y="4287744"/>
            <a:ext cx="6736976" cy="12279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Bước</a:t>
            </a:r>
            <a:r>
              <a:rPr lang="en-US" sz="4800" dirty="0"/>
              <a:t> 1: </a:t>
            </a:r>
            <a:r>
              <a:rPr lang="en-US" sz="4800" dirty="0" err="1"/>
              <a:t>vào</a:t>
            </a:r>
            <a:r>
              <a:rPr lang="en-US" sz="4800" dirty="0"/>
              <a:t> 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r>
              <a:rPr lang="en-US" sz="4800" dirty="0" err="1"/>
              <a:t>tài</a:t>
            </a:r>
            <a:r>
              <a:rPr lang="en-US" sz="4800" dirty="0"/>
              <a:t> </a:t>
            </a:r>
            <a:r>
              <a:rPr lang="en-US" sz="4800" dirty="0" err="1"/>
              <a:t>khoản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390331" y="181906"/>
            <a:ext cx="6634188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Điều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kiện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cài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CKS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CA:</a:t>
            </a:r>
          </a:p>
          <a:p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. CCCD</a:t>
            </a:r>
          </a:p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ĐT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chính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chủ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Mail(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mail@gmail.com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022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9051" y="2013747"/>
            <a:ext cx="338105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Nhập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CCCD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50105" y="2381346"/>
            <a:ext cx="1487735" cy="188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657" y="3237302"/>
            <a:ext cx="345184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Nhập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85500" y="3604901"/>
            <a:ext cx="1487735" cy="188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22" y="0"/>
            <a:ext cx="6971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1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50" y="156754"/>
            <a:ext cx="553866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3004" y="2336019"/>
            <a:ext cx="45465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Nhập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OTP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gửi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về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từ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ĐT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89566" y="2497601"/>
            <a:ext cx="888274" cy="3231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7301" y="2430084"/>
            <a:ext cx="454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1     3      5      7      8     9</a:t>
            </a:r>
          </a:p>
        </p:txBody>
      </p:sp>
    </p:spTree>
    <p:extLst>
      <p:ext uri="{BB962C8B-B14F-4D97-AF65-F5344CB8AC3E}">
        <p14:creationId xmlns:p14="http://schemas.microsoft.com/office/powerpoint/2010/main" val="171481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91" y="-130746"/>
            <a:ext cx="391746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93" y="582831"/>
            <a:ext cx="3652083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Chụp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CCCD 2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mặt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93" y="4319785"/>
            <a:ext cx="3652083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Quét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khuôn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mặt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35977" y="1198737"/>
            <a:ext cx="820970" cy="522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35975" y="5047926"/>
            <a:ext cx="730917" cy="522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07" y="-156872"/>
            <a:ext cx="3658593" cy="688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75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21" y="156754"/>
            <a:ext cx="4555576" cy="6701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156754"/>
            <a:ext cx="4572992" cy="6701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760719" y="3145103"/>
            <a:ext cx="820970" cy="522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3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5" y="182880"/>
            <a:ext cx="4647016" cy="700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5414583" y="1009889"/>
            <a:ext cx="820970" cy="5225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625367-C633-EC4D-9C12-D062E951C3FA}"/>
              </a:ext>
            </a:extLst>
          </p:cNvPr>
          <p:cNvSpPr txBox="1"/>
          <p:nvPr/>
        </p:nvSpPr>
        <p:spPr>
          <a:xfrm>
            <a:off x="6481823" y="578913"/>
            <a:ext cx="4953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 VNPT PHÊ DUYỆT GÓI CƯỚC KÝ SỔ HỌC BẠ ĐIỆN TỬ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63BED-AF6D-4625-781A-B6C7364EAEC2}"/>
              </a:ext>
            </a:extLst>
          </p:cNvPr>
          <p:cNvSpPr txBox="1"/>
          <p:nvPr/>
        </p:nvSpPr>
        <p:spPr>
          <a:xfrm>
            <a:off x="6481823" y="2745462"/>
            <a:ext cx="480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MÃ PIN ĐỂ KÝ SỐ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CC0AC79-388A-0EF3-2FC7-13BCB195DC30}"/>
              </a:ext>
            </a:extLst>
          </p:cNvPr>
          <p:cNvSpPr/>
          <p:nvPr/>
        </p:nvSpPr>
        <p:spPr>
          <a:xfrm>
            <a:off x="8692587" y="2101217"/>
            <a:ext cx="277793" cy="6018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51EE289-2FB8-7EA9-BE5D-7218AA6B62D4}"/>
              </a:ext>
            </a:extLst>
          </p:cNvPr>
          <p:cNvSpPr/>
          <p:nvPr/>
        </p:nvSpPr>
        <p:spPr>
          <a:xfrm>
            <a:off x="8704162" y="3463466"/>
            <a:ext cx="277793" cy="6018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9E677-F6E4-1EDC-B3D0-39917F76EEE0}"/>
              </a:ext>
            </a:extLst>
          </p:cNvPr>
          <p:cNvSpPr txBox="1"/>
          <p:nvPr/>
        </p:nvSpPr>
        <p:spPr>
          <a:xfrm>
            <a:off x="6096000" y="4047189"/>
            <a:ext cx="553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 BIÊN BẢN NGHIỆM THU</a:t>
            </a:r>
          </a:p>
        </p:txBody>
      </p:sp>
    </p:spTree>
    <p:extLst>
      <p:ext uri="{BB962C8B-B14F-4D97-AF65-F5344CB8AC3E}">
        <p14:creationId xmlns:p14="http://schemas.microsoft.com/office/powerpoint/2010/main" val="5818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110</Words>
  <Application>Microsoft Office PowerPoint</Application>
  <PresentationFormat>Widescreen</PresentationFormat>
  <Paragraphs>24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Times New Roman</vt:lpstr>
      <vt:lpstr>Office Theme</vt:lpstr>
      <vt:lpstr>Hướng Dẫn Đăng Ký CKS VNPT SMARTCA</vt:lpstr>
      <vt:lpstr>Hướng Dẫn Đăng Ký CKS VNPT SMARTCA</vt:lpstr>
      <vt:lpstr>Hướng Dẫn Đăng Ký CKS VNPT SMARTCA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 Thanh Hoàng</cp:lastModifiedBy>
  <cp:revision>15</cp:revision>
  <dcterms:created xsi:type="dcterms:W3CDTF">2024-04-25T07:27:13Z</dcterms:created>
  <dcterms:modified xsi:type="dcterms:W3CDTF">2024-05-08T03:09:05Z</dcterms:modified>
</cp:coreProperties>
</file>